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66" r:id="rId4"/>
    <p:sldId id="268" r:id="rId5"/>
    <p:sldId id="264" r:id="rId6"/>
    <p:sldId id="265" r:id="rId7"/>
    <p:sldId id="267" r:id="rId8"/>
    <p:sldId id="261" r:id="rId9"/>
    <p:sldId id="295" r:id="rId10"/>
    <p:sldId id="275" r:id="rId11"/>
    <p:sldId id="294" r:id="rId12"/>
    <p:sldId id="296" r:id="rId13"/>
    <p:sldId id="293" r:id="rId14"/>
    <p:sldId id="297" r:id="rId15"/>
    <p:sldId id="278" r:id="rId16"/>
    <p:sldId id="280" r:id="rId17"/>
    <p:sldId id="281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17286B-B14C-4B7C-A50D-548C5D46F094}">
          <p14:sldIdLst>
            <p14:sldId id="257"/>
            <p14:sldId id="258"/>
            <p14:sldId id="266"/>
            <p14:sldId id="268"/>
            <p14:sldId id="264"/>
            <p14:sldId id="265"/>
            <p14:sldId id="267"/>
            <p14:sldId id="261"/>
            <p14:sldId id="295"/>
            <p14:sldId id="275"/>
            <p14:sldId id="294"/>
            <p14:sldId id="296"/>
            <p14:sldId id="293"/>
            <p14:sldId id="297"/>
            <p14:sldId id="278"/>
            <p14:sldId id="280"/>
            <p14:sldId id="28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916"/>
    <a:srgbClr val="6AAFE6"/>
    <a:srgbClr val="D5E0E6"/>
    <a:srgbClr val="8EC0E3"/>
    <a:srgbClr val="CAD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C2B0B-FD3D-4516-B297-5831D773FF31}" v="45" dt="2021-03-04T09:00:1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-444"/>
      </p:cViewPr>
      <p:guideLst>
        <p:guide orient="horz" pos="2160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ikho" userId="5981f8c4ac7a5dfb" providerId="LiveId" clId="{639C2B0B-FD3D-4516-B297-5831D773FF31}"/>
    <pc:docChg chg="undo custSel addSld delSld modSld sldOrd modMainMaster">
      <pc:chgData name="cho ikho" userId="5981f8c4ac7a5dfb" providerId="LiveId" clId="{639C2B0B-FD3D-4516-B297-5831D773FF31}" dt="2021-03-04T09:00:29.531" v="572" actId="20577"/>
      <pc:docMkLst>
        <pc:docMk/>
      </pc:docMkLst>
      <pc:sldChg chg="addSp delSp modSp mod">
        <pc:chgData name="cho ikho" userId="5981f8c4ac7a5dfb" providerId="LiveId" clId="{639C2B0B-FD3D-4516-B297-5831D773FF31}" dt="2021-03-04T08:39:55.171" v="93" actId="1076"/>
        <pc:sldMkLst>
          <pc:docMk/>
          <pc:sldMk cId="3435135813" sldId="257"/>
        </pc:sldMkLst>
        <pc:spChg chg="mod">
          <ac:chgData name="cho ikho" userId="5981f8c4ac7a5dfb" providerId="LiveId" clId="{639C2B0B-FD3D-4516-B297-5831D773FF31}" dt="2021-03-04T08:39:55.171" v="93" actId="1076"/>
          <ac:spMkLst>
            <pc:docMk/>
            <pc:sldMk cId="3435135813" sldId="257"/>
            <ac:spMk id="35" creationId="{1BD01CD7-410C-454C-8853-C91C7ADE8F70}"/>
          </ac:spMkLst>
        </pc:spChg>
        <pc:grpChg chg="mod">
          <ac:chgData name="cho ikho" userId="5981f8c4ac7a5dfb" providerId="LiveId" clId="{639C2B0B-FD3D-4516-B297-5831D773FF31}" dt="2021-03-04T08:39:20.955" v="88" actId="1076"/>
          <ac:grpSpMkLst>
            <pc:docMk/>
            <pc:sldMk cId="3435135813" sldId="257"/>
            <ac:grpSpMk id="30" creationId="{3178325E-B8F7-49EE-9DDA-77F7641A0961}"/>
          </ac:grpSpMkLst>
        </pc:grpChg>
        <pc:picChg chg="add mod">
          <ac:chgData name="cho ikho" userId="5981f8c4ac7a5dfb" providerId="LiveId" clId="{639C2B0B-FD3D-4516-B297-5831D773FF31}" dt="2021-03-04T08:39:35.588" v="92" actId="1076"/>
          <ac:picMkLst>
            <pc:docMk/>
            <pc:sldMk cId="3435135813" sldId="257"/>
            <ac:picMk id="16" creationId="{F51C0EEF-E639-4356-BB9A-EAACC9DA05A2}"/>
          </ac:picMkLst>
        </pc:picChg>
        <pc:picChg chg="add mod">
          <ac:chgData name="cho ikho" userId="5981f8c4ac7a5dfb" providerId="LiveId" clId="{639C2B0B-FD3D-4516-B297-5831D773FF31}" dt="2021-03-04T08:39:04.808" v="79" actId="1038"/>
          <ac:picMkLst>
            <pc:docMk/>
            <pc:sldMk cId="3435135813" sldId="257"/>
            <ac:picMk id="18" creationId="{34769395-4206-4756-8B7E-E4BA3DC59225}"/>
          </ac:picMkLst>
        </pc:picChg>
        <pc:picChg chg="del">
          <ac:chgData name="cho ikho" userId="5981f8c4ac7a5dfb" providerId="LiveId" clId="{639C2B0B-FD3D-4516-B297-5831D773FF31}" dt="2021-03-04T08:38:41.237" v="67" actId="478"/>
          <ac:picMkLst>
            <pc:docMk/>
            <pc:sldMk cId="3435135813" sldId="257"/>
            <ac:picMk id="28" creationId="{57FF1D9E-C7A5-4DBC-94EB-2B5B8B3F17BF}"/>
          </ac:picMkLst>
        </pc:picChg>
        <pc:picChg chg="del">
          <ac:chgData name="cho ikho" userId="5981f8c4ac7a5dfb" providerId="LiveId" clId="{639C2B0B-FD3D-4516-B297-5831D773FF31}" dt="2021-03-04T08:38:41.740" v="68" actId="478"/>
          <ac:picMkLst>
            <pc:docMk/>
            <pc:sldMk cId="3435135813" sldId="257"/>
            <ac:picMk id="34" creationId="{AE03795F-B9D2-4123-A187-7F54CE3E144E}"/>
          </ac:picMkLst>
        </pc:picChg>
        <pc:picChg chg="mod ord">
          <ac:chgData name="cho ikho" userId="5981f8c4ac7a5dfb" providerId="LiveId" clId="{639C2B0B-FD3D-4516-B297-5831D773FF31}" dt="2021-03-04T08:39:30.084" v="91" actId="1076"/>
          <ac:picMkLst>
            <pc:docMk/>
            <pc:sldMk cId="3435135813" sldId="257"/>
            <ac:picMk id="69" creationId="{0B4D98D7-A832-429D-A3A4-4C10B1BF479A}"/>
          </ac:picMkLst>
        </pc:picChg>
      </pc:sldChg>
      <pc:sldChg chg="addSp delSp modSp mod">
        <pc:chgData name="cho ikho" userId="5981f8c4ac7a5dfb" providerId="LiveId" clId="{639C2B0B-FD3D-4516-B297-5831D773FF31}" dt="2021-03-04T08:51:44.017" v="368" actId="120"/>
        <pc:sldMkLst>
          <pc:docMk/>
          <pc:sldMk cId="2473607940" sldId="258"/>
        </pc:sldMkLst>
        <pc:spChg chg="add del">
          <ac:chgData name="cho ikho" userId="5981f8c4ac7a5dfb" providerId="LiveId" clId="{639C2B0B-FD3D-4516-B297-5831D773FF31}" dt="2021-03-04T08:43:42.879" v="121"/>
          <ac:spMkLst>
            <pc:docMk/>
            <pc:sldMk cId="2473607940" sldId="258"/>
            <ac:spMk id="2" creationId="{93CDBCF7-3B5E-4385-81DF-A58F922F2E90}"/>
          </ac:spMkLst>
        </pc:spChg>
        <pc:spChg chg="add del">
          <ac:chgData name="cho ikho" userId="5981f8c4ac7a5dfb" providerId="LiveId" clId="{639C2B0B-FD3D-4516-B297-5831D773FF31}" dt="2021-03-04T08:43:46.109" v="123"/>
          <ac:spMkLst>
            <pc:docMk/>
            <pc:sldMk cId="2473607940" sldId="258"/>
            <ac:spMk id="3" creationId="{1237A0A3-903E-414B-B887-0BA5AA7898F8}"/>
          </ac:spMkLst>
        </pc:spChg>
        <pc:spChg chg="add del">
          <ac:chgData name="cho ikho" userId="5981f8c4ac7a5dfb" providerId="LiveId" clId="{639C2B0B-FD3D-4516-B297-5831D773FF31}" dt="2021-03-04T08:43:51.334" v="125"/>
          <ac:spMkLst>
            <pc:docMk/>
            <pc:sldMk cId="2473607940" sldId="258"/>
            <ac:spMk id="4" creationId="{082F33C2-C085-41E6-97DF-F57F50333BEE}"/>
          </ac:spMkLst>
        </pc:spChg>
        <pc:spChg chg="mod">
          <ac:chgData name="cho ikho" userId="5981f8c4ac7a5dfb" providerId="LiveId" clId="{639C2B0B-FD3D-4516-B297-5831D773FF31}" dt="2021-03-04T08:49:18.230" v="342" actId="207"/>
          <ac:spMkLst>
            <pc:docMk/>
            <pc:sldMk cId="2473607940" sldId="258"/>
            <ac:spMk id="23" creationId="{ABE7D3E4-1157-40D8-A958-734C4ED1B09E}"/>
          </ac:spMkLst>
        </pc:spChg>
        <pc:spChg chg="mod">
          <ac:chgData name="cho ikho" userId="5981f8c4ac7a5dfb" providerId="LiveId" clId="{639C2B0B-FD3D-4516-B297-5831D773FF31}" dt="2021-03-04T08:49:22.907" v="343" actId="207"/>
          <ac:spMkLst>
            <pc:docMk/>
            <pc:sldMk cId="2473607940" sldId="258"/>
            <ac:spMk id="33" creationId="{E265645C-94F4-45CB-BE77-5997239D1444}"/>
          </ac:spMkLst>
        </pc:spChg>
        <pc:spChg chg="mod">
          <ac:chgData name="cho ikho" userId="5981f8c4ac7a5dfb" providerId="LiveId" clId="{639C2B0B-FD3D-4516-B297-5831D773FF31}" dt="2021-03-04T08:49:04.394" v="340" actId="1076"/>
          <ac:spMkLst>
            <pc:docMk/>
            <pc:sldMk cId="2473607940" sldId="258"/>
            <ac:spMk id="38" creationId="{A574BE50-59D2-4AED-B3A9-01777EB7A972}"/>
          </ac:spMkLst>
        </pc:spChg>
        <pc:spChg chg="mod">
          <ac:chgData name="cho ikho" userId="5981f8c4ac7a5dfb" providerId="LiveId" clId="{639C2B0B-FD3D-4516-B297-5831D773FF31}" dt="2021-03-04T08:49:08.275" v="341" actId="1076"/>
          <ac:spMkLst>
            <pc:docMk/>
            <pc:sldMk cId="2473607940" sldId="258"/>
            <ac:spMk id="45" creationId="{5063BC4F-DB97-48BF-851C-DBD3456A64C6}"/>
          </ac:spMkLst>
        </pc:spChg>
        <pc:spChg chg="del mod">
          <ac:chgData name="cho ikho" userId="5981f8c4ac7a5dfb" providerId="LiveId" clId="{639C2B0B-FD3D-4516-B297-5831D773FF31}" dt="2021-03-04T08:45:46.542" v="142" actId="478"/>
          <ac:spMkLst>
            <pc:docMk/>
            <pc:sldMk cId="2473607940" sldId="258"/>
            <ac:spMk id="46" creationId="{6F2A7823-1E53-4E89-A8A9-63A9D8B89755}"/>
          </ac:spMkLst>
        </pc:spChg>
        <pc:spChg chg="mod">
          <ac:chgData name="cho ikho" userId="5981f8c4ac7a5dfb" providerId="LiveId" clId="{639C2B0B-FD3D-4516-B297-5831D773FF31}" dt="2021-03-04T08:50:24.652" v="364" actId="1076"/>
          <ac:spMkLst>
            <pc:docMk/>
            <pc:sldMk cId="2473607940" sldId="258"/>
            <ac:spMk id="47" creationId="{7981AE8C-79F2-44B1-9B4D-C2832AE78BC8}"/>
          </ac:spMkLst>
        </pc:spChg>
        <pc:spChg chg="mod">
          <ac:chgData name="cho ikho" userId="5981f8c4ac7a5dfb" providerId="LiveId" clId="{639C2B0B-FD3D-4516-B297-5831D773FF31}" dt="2021-03-04T08:50:24.652" v="364" actId="1076"/>
          <ac:spMkLst>
            <pc:docMk/>
            <pc:sldMk cId="2473607940" sldId="258"/>
            <ac:spMk id="48" creationId="{5FE64DB1-086E-4FB8-A110-C73327AB8EAA}"/>
          </ac:spMkLst>
        </pc:spChg>
        <pc:spChg chg="mod">
          <ac:chgData name="cho ikho" userId="5981f8c4ac7a5dfb" providerId="LiveId" clId="{639C2B0B-FD3D-4516-B297-5831D773FF31}" dt="2021-03-04T08:48:08.468" v="284" actId="20577"/>
          <ac:spMkLst>
            <pc:docMk/>
            <pc:sldMk cId="2473607940" sldId="258"/>
            <ac:spMk id="49" creationId="{E40D0942-47EA-4DC7-84BA-58E1FE507022}"/>
          </ac:spMkLst>
        </pc:spChg>
        <pc:spChg chg="mod">
          <ac:chgData name="cho ikho" userId="5981f8c4ac7a5dfb" providerId="LiveId" clId="{639C2B0B-FD3D-4516-B297-5831D773FF31}" dt="2021-03-04T08:48:18.209" v="286" actId="20577"/>
          <ac:spMkLst>
            <pc:docMk/>
            <pc:sldMk cId="2473607940" sldId="258"/>
            <ac:spMk id="50" creationId="{B8389AE2-0E12-43F8-8405-8E2A14AEEA9E}"/>
          </ac:spMkLst>
        </pc:spChg>
        <pc:spChg chg="mod">
          <ac:chgData name="cho ikho" userId="5981f8c4ac7a5dfb" providerId="LiveId" clId="{639C2B0B-FD3D-4516-B297-5831D773FF31}" dt="2021-03-04T08:50:03.650" v="361" actId="20577"/>
          <ac:spMkLst>
            <pc:docMk/>
            <pc:sldMk cId="2473607940" sldId="258"/>
            <ac:spMk id="51" creationId="{3DCE50AE-09D0-4E18-B518-4EBF4EEF0AE3}"/>
          </ac:spMkLst>
        </pc:spChg>
        <pc:spChg chg="del">
          <ac:chgData name="cho ikho" userId="5981f8c4ac7a5dfb" providerId="LiveId" clId="{639C2B0B-FD3D-4516-B297-5831D773FF31}" dt="2021-03-04T08:46:17.403" v="148" actId="478"/>
          <ac:spMkLst>
            <pc:docMk/>
            <pc:sldMk cId="2473607940" sldId="258"/>
            <ac:spMk id="52" creationId="{903C201B-7327-4C8B-9B07-738C352DFB64}"/>
          </ac:spMkLst>
        </pc:spChg>
        <pc:spChg chg="del mod">
          <ac:chgData name="cho ikho" userId="5981f8c4ac7a5dfb" providerId="LiveId" clId="{639C2B0B-FD3D-4516-B297-5831D773FF31}" dt="2021-03-04T08:46:15.989" v="147" actId="478"/>
          <ac:spMkLst>
            <pc:docMk/>
            <pc:sldMk cId="2473607940" sldId="258"/>
            <ac:spMk id="53" creationId="{F2DEF38D-2066-4DB7-BCEA-AEED40AE9470}"/>
          </ac:spMkLst>
        </pc:spChg>
        <pc:spChg chg="del mod">
          <ac:chgData name="cho ikho" userId="5981f8c4ac7a5dfb" providerId="LiveId" clId="{639C2B0B-FD3D-4516-B297-5831D773FF31}" dt="2021-03-04T08:46:12.054" v="144" actId="478"/>
          <ac:spMkLst>
            <pc:docMk/>
            <pc:sldMk cId="2473607940" sldId="258"/>
            <ac:spMk id="54" creationId="{847821D3-92E2-45A9-A0A6-15A04C28318B}"/>
          </ac:spMkLst>
        </pc:spChg>
        <pc:spChg chg="del">
          <ac:chgData name="cho ikho" userId="5981f8c4ac7a5dfb" providerId="LiveId" clId="{639C2B0B-FD3D-4516-B297-5831D773FF31}" dt="2021-03-04T08:46:14.613" v="145" actId="478"/>
          <ac:spMkLst>
            <pc:docMk/>
            <pc:sldMk cId="2473607940" sldId="258"/>
            <ac:spMk id="55" creationId="{8336E0C8-7796-4CBA-B8F1-3B66B1166642}"/>
          </ac:spMkLst>
        </pc:spChg>
        <pc:spChg chg="add mod">
          <ac:chgData name="cho ikho" userId="5981f8c4ac7a5dfb" providerId="LiveId" clId="{639C2B0B-FD3D-4516-B297-5831D773FF31}" dt="2021-03-04T08:51:44.017" v="368" actId="120"/>
          <ac:spMkLst>
            <pc:docMk/>
            <pc:sldMk cId="2473607940" sldId="258"/>
            <ac:spMk id="56" creationId="{B81F39D0-0662-415A-9D06-95AB55D72B18}"/>
          </ac:spMkLst>
        </pc:spChg>
        <pc:grpChg chg="mod">
          <ac:chgData name="cho ikho" userId="5981f8c4ac7a5dfb" providerId="LiveId" clId="{639C2B0B-FD3D-4516-B297-5831D773FF31}" dt="2021-03-04T08:48:31.642" v="289" actId="1076"/>
          <ac:grpSpMkLst>
            <pc:docMk/>
            <pc:sldMk cId="2473607940" sldId="258"/>
            <ac:grpSpMk id="40" creationId="{637560AB-2F18-4CA3-8BF6-ACF38F4A398B}"/>
          </ac:grpSpMkLst>
        </pc:grpChg>
        <pc:cxnChg chg="mod">
          <ac:chgData name="cho ikho" userId="5981f8c4ac7a5dfb" providerId="LiveId" clId="{639C2B0B-FD3D-4516-B297-5831D773FF31}" dt="2021-03-04T08:48:49.884" v="338" actId="1076"/>
          <ac:cxnSpMkLst>
            <pc:docMk/>
            <pc:sldMk cId="2473607940" sldId="258"/>
            <ac:cxnSpMk id="35" creationId="{59010EFC-143E-460D-915F-080CAD7DDBC2}"/>
          </ac:cxnSpMkLst>
        </pc:cxnChg>
      </pc:sldChg>
      <pc:sldChg chg="addSp delSp modSp mod">
        <pc:chgData name="cho ikho" userId="5981f8c4ac7a5dfb" providerId="LiveId" clId="{639C2B0B-FD3D-4516-B297-5831D773FF31}" dt="2021-03-04T08:51:30.257" v="366" actId="1076"/>
        <pc:sldMkLst>
          <pc:docMk/>
          <pc:sldMk cId="977669351" sldId="259"/>
        </pc:sldMkLst>
        <pc:spChg chg="add del mod">
          <ac:chgData name="cho ikho" userId="5981f8c4ac7a5dfb" providerId="LiveId" clId="{639C2B0B-FD3D-4516-B297-5831D773FF31}" dt="2021-03-04T08:44:06.189" v="128"/>
          <ac:spMkLst>
            <pc:docMk/>
            <pc:sldMk cId="977669351" sldId="259"/>
            <ac:spMk id="15" creationId="{CACAA3C2-D64E-41DE-920C-34B4887A1C6C}"/>
          </ac:spMkLst>
        </pc:spChg>
        <pc:spChg chg="add mod">
          <ac:chgData name="cho ikho" userId="5981f8c4ac7a5dfb" providerId="LiveId" clId="{639C2B0B-FD3D-4516-B297-5831D773FF31}" dt="2021-03-04T08:44:07.734" v="130"/>
          <ac:spMkLst>
            <pc:docMk/>
            <pc:sldMk cId="977669351" sldId="259"/>
            <ac:spMk id="16" creationId="{E831BAD8-8746-48E6-B50E-880834AD1F46}"/>
          </ac:spMkLst>
        </pc:spChg>
        <pc:spChg chg="del">
          <ac:chgData name="cho ikho" userId="5981f8c4ac7a5dfb" providerId="LiveId" clId="{639C2B0B-FD3D-4516-B297-5831D773FF31}" dt="2021-03-04T08:44:07.109" v="129" actId="478"/>
          <ac:spMkLst>
            <pc:docMk/>
            <pc:sldMk cId="977669351" sldId="259"/>
            <ac:spMk id="51" creationId="{3DCE50AE-09D0-4E18-B518-4EBF4EEF0AE3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56" creationId="{1C31859D-4563-49B9-8154-F08792E5FC88}"/>
          </ac:spMkLst>
        </pc:spChg>
        <pc:spChg chg="mod">
          <ac:chgData name="cho ikho" userId="5981f8c4ac7a5dfb" providerId="LiveId" clId="{639C2B0B-FD3D-4516-B297-5831D773FF31}" dt="2021-03-04T08:51:30.257" v="366" actId="1076"/>
          <ac:spMkLst>
            <pc:docMk/>
            <pc:sldMk cId="977669351" sldId="259"/>
            <ac:spMk id="71" creationId="{47ADD2BB-0EB3-4663-A772-46B130411765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74" creationId="{548419ED-912A-47EC-9AD1-25BBB13E9E81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78" creationId="{0FB7B7FA-5316-4BA9-8BDF-037E032F64D2}"/>
          </ac:spMkLst>
        </pc:spChg>
      </pc:sldChg>
      <pc:sldChg chg="addSp delSp modSp mod">
        <pc:chgData name="cho ikho" userId="5981f8c4ac7a5dfb" providerId="LiveId" clId="{639C2B0B-FD3D-4516-B297-5831D773FF31}" dt="2021-03-04T08:44:36.997" v="138" actId="207"/>
        <pc:sldMkLst>
          <pc:docMk/>
          <pc:sldMk cId="197448489" sldId="260"/>
        </pc:sldMkLst>
        <pc:spChg chg="add mod">
          <ac:chgData name="cho ikho" userId="5981f8c4ac7a5dfb" providerId="LiveId" clId="{639C2B0B-FD3D-4516-B297-5831D773FF31}" dt="2021-03-04T08:44:19.967" v="134"/>
          <ac:spMkLst>
            <pc:docMk/>
            <pc:sldMk cId="197448489" sldId="260"/>
            <ac:spMk id="18" creationId="{60451299-ECAA-47C3-A189-E47A42F6BCFE}"/>
          </ac:spMkLst>
        </pc:spChg>
        <pc:spChg chg="mod">
          <ac:chgData name="cho ikho" userId="5981f8c4ac7a5dfb" providerId="LiveId" clId="{639C2B0B-FD3D-4516-B297-5831D773FF31}" dt="2021-03-04T08:44:36.997" v="138" actId="207"/>
          <ac:spMkLst>
            <pc:docMk/>
            <pc:sldMk cId="197448489" sldId="260"/>
            <ac:spMk id="35" creationId="{9AACD286-FB9F-4D48-B73F-E70A82D01364}"/>
          </ac:spMkLst>
        </pc:spChg>
        <pc:spChg chg="mod">
          <ac:chgData name="cho ikho" userId="5981f8c4ac7a5dfb" providerId="LiveId" clId="{639C2B0B-FD3D-4516-B297-5831D773FF31}" dt="2021-03-04T08:44:36.997" v="138" actId="207"/>
          <ac:spMkLst>
            <pc:docMk/>
            <pc:sldMk cId="197448489" sldId="260"/>
            <ac:spMk id="37" creationId="{1758E7F8-9C6C-4E9C-83C5-3173AFF3F998}"/>
          </ac:spMkLst>
        </pc:spChg>
        <pc:spChg chg="del">
          <ac:chgData name="cho ikho" userId="5981f8c4ac7a5dfb" providerId="LiveId" clId="{639C2B0B-FD3D-4516-B297-5831D773FF31}" dt="2021-03-04T08:44:09.719" v="131" actId="478"/>
          <ac:spMkLst>
            <pc:docMk/>
            <pc:sldMk cId="197448489" sldId="260"/>
            <ac:spMk id="51" creationId="{3DCE50AE-09D0-4E18-B518-4EBF4EEF0AE3}"/>
          </ac:spMkLst>
        </pc:spChg>
      </pc:sldChg>
      <pc:sldChg chg="addSp delSp modSp mod">
        <pc:chgData name="cho ikho" userId="5981f8c4ac7a5dfb" providerId="LiveId" clId="{639C2B0B-FD3D-4516-B297-5831D773FF31}" dt="2021-03-04T08:44:44.333" v="139" actId="207"/>
        <pc:sldMkLst>
          <pc:docMk/>
          <pc:sldMk cId="2805334684" sldId="261"/>
        </pc:sldMkLst>
        <pc:spChg chg="add mod">
          <ac:chgData name="cho ikho" userId="5981f8c4ac7a5dfb" providerId="LiveId" clId="{639C2B0B-FD3D-4516-B297-5831D773FF31}" dt="2021-03-04T08:44:20.833" v="135"/>
          <ac:spMkLst>
            <pc:docMk/>
            <pc:sldMk cId="2805334684" sldId="261"/>
            <ac:spMk id="10" creationId="{A394DC1D-316D-431D-9F06-D411BB3AAD0C}"/>
          </ac:spMkLst>
        </pc:spChg>
        <pc:spChg chg="mod">
          <ac:chgData name="cho ikho" userId="5981f8c4ac7a5dfb" providerId="LiveId" clId="{639C2B0B-FD3D-4516-B297-5831D773FF31}" dt="2021-03-04T08:44:44.333" v="139" actId="207"/>
          <ac:spMkLst>
            <pc:docMk/>
            <pc:sldMk cId="2805334684" sldId="261"/>
            <ac:spMk id="27" creationId="{A931E901-DCE1-4D54-802C-5DD08C9D2974}"/>
          </ac:spMkLst>
        </pc:spChg>
        <pc:spChg chg="mod">
          <ac:chgData name="cho ikho" userId="5981f8c4ac7a5dfb" providerId="LiveId" clId="{639C2B0B-FD3D-4516-B297-5831D773FF31}" dt="2021-03-04T08:44:44.333" v="139" actId="207"/>
          <ac:spMkLst>
            <pc:docMk/>
            <pc:sldMk cId="2805334684" sldId="261"/>
            <ac:spMk id="48" creationId="{41B6BD2C-D0F2-4643-B15A-EBD32F88F700}"/>
          </ac:spMkLst>
        </pc:spChg>
        <pc:spChg chg="del">
          <ac:chgData name="cho ikho" userId="5981f8c4ac7a5dfb" providerId="LiveId" clId="{639C2B0B-FD3D-4516-B297-5831D773FF31}" dt="2021-03-04T08:44:11.974" v="132" actId="478"/>
          <ac:spMkLst>
            <pc:docMk/>
            <pc:sldMk cId="2805334684" sldId="261"/>
            <ac:spMk id="51" creationId="{3DCE50AE-09D0-4E18-B518-4EBF4EEF0AE3}"/>
          </ac:spMkLst>
        </pc:spChg>
      </pc:sldChg>
      <pc:sldChg chg="addSp delSp modSp mod">
        <pc:chgData name="cho ikho" userId="5981f8c4ac7a5dfb" providerId="LiveId" clId="{639C2B0B-FD3D-4516-B297-5831D773FF31}" dt="2021-03-04T08:53:18.584" v="387" actId="6549"/>
        <pc:sldMkLst>
          <pc:docMk/>
          <pc:sldMk cId="3745440704" sldId="262"/>
        </pc:sldMkLst>
        <pc:spChg chg="add mod">
          <ac:chgData name="cho ikho" userId="5981f8c4ac7a5dfb" providerId="LiveId" clId="{639C2B0B-FD3D-4516-B297-5831D773FF31}" dt="2021-03-04T08:53:18.584" v="387" actId="6549"/>
          <ac:spMkLst>
            <pc:docMk/>
            <pc:sldMk cId="3745440704" sldId="262"/>
            <ac:spMk id="16" creationId="{0BF259F4-631D-4586-AA78-B69ADE332875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34" creationId="{90710BB0-4CB7-4C19-B9FB-DD12A5391FEB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37" creationId="{0D5FDB5B-493C-4EBE-927A-B2AF71F3D6A4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43" creationId="{8068295A-C661-405E-B489-9458D6B88784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46" creationId="{B1EA0AD8-0114-49BC-B3DE-A41E780306D4}"/>
          </ac:spMkLst>
        </pc:spChg>
        <pc:spChg chg="del">
          <ac:chgData name="cho ikho" userId="5981f8c4ac7a5dfb" providerId="LiveId" clId="{639C2B0B-FD3D-4516-B297-5831D773FF31}" dt="2021-03-04T08:44:12.914" v="133" actId="478"/>
          <ac:spMkLst>
            <pc:docMk/>
            <pc:sldMk cId="3745440704" sldId="262"/>
            <ac:spMk id="51" creationId="{3DCE50AE-09D0-4E18-B518-4EBF4EEF0AE3}"/>
          </ac:spMkLst>
        </pc:spChg>
      </pc:sldChg>
      <pc:sldChg chg="addSp delSp modSp mod ord">
        <pc:chgData name="cho ikho" userId="5981f8c4ac7a5dfb" providerId="LiveId" clId="{639C2B0B-FD3D-4516-B297-5831D773FF31}" dt="2021-03-04T08:59:14.661" v="504"/>
        <pc:sldMkLst>
          <pc:docMk/>
          <pc:sldMk cId="2525534297" sldId="263"/>
        </pc:sldMkLst>
        <pc:spChg chg="mod">
          <ac:chgData name="cho ikho" userId="5981f8c4ac7a5dfb" providerId="LiveId" clId="{639C2B0B-FD3D-4516-B297-5831D773FF31}" dt="2021-03-04T08:55:00.617" v="420"/>
          <ac:spMkLst>
            <pc:docMk/>
            <pc:sldMk cId="2525534297" sldId="263"/>
            <ac:spMk id="4" creationId="{00000000-0000-0000-0000-000000000000}"/>
          </ac:spMkLst>
        </pc:spChg>
        <pc:spChg chg="del">
          <ac:chgData name="cho ikho" userId="5981f8c4ac7a5dfb" providerId="LiveId" clId="{639C2B0B-FD3D-4516-B297-5831D773FF31}" dt="2021-03-04T08:54:18.646" v="388" actId="478"/>
          <ac:spMkLst>
            <pc:docMk/>
            <pc:sldMk cId="2525534297" sldId="263"/>
            <ac:spMk id="5" creationId="{00000000-0000-0000-0000-000000000000}"/>
          </ac:spMkLst>
        </pc:spChg>
        <pc:spChg chg="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6" creationId="{00000000-0000-0000-0000-000000000000}"/>
          </ac:spMkLst>
        </pc:spChg>
        <pc:spChg chg="add 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7" creationId="{A0B81F8D-CC1F-4D36-8B15-BFBD86D32716}"/>
          </ac:spMkLst>
        </pc:spChg>
        <pc:spChg chg="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8" creationId="{00000000-0000-0000-0000-000000000000}"/>
          </ac:spMkLst>
        </pc:spChg>
        <pc:spChg chg="add 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9" creationId="{67DB2489-13D5-4790-9EEB-1B2C5B2AF3F8}"/>
          </ac:spMkLst>
        </pc:spChg>
        <pc:spChg chg="add mod">
          <ac:chgData name="cho ikho" userId="5981f8c4ac7a5dfb" providerId="LiveId" clId="{639C2B0B-FD3D-4516-B297-5831D773FF31}" dt="2021-03-04T08:56:54.964" v="502" actId="20577"/>
          <ac:spMkLst>
            <pc:docMk/>
            <pc:sldMk cId="2525534297" sldId="263"/>
            <ac:spMk id="10" creationId="{C13517BA-0B4B-44CF-93F5-7C2184A2844B}"/>
          </ac:spMkLst>
        </pc:spChg>
      </pc:sldChg>
      <pc:sldChg chg="addSp delSp modSp add mod">
        <pc:chgData name="cho ikho" userId="5981f8c4ac7a5dfb" providerId="LiveId" clId="{639C2B0B-FD3D-4516-B297-5831D773FF31}" dt="2021-03-04T08:59:54.351" v="546" actId="22"/>
        <pc:sldMkLst>
          <pc:docMk/>
          <pc:sldMk cId="928005039" sldId="264"/>
        </pc:sldMkLst>
        <pc:spChg chg="add del">
          <ac:chgData name="cho ikho" userId="5981f8c4ac7a5dfb" providerId="LiveId" clId="{639C2B0B-FD3D-4516-B297-5831D773FF31}" dt="2021-03-04T08:59:28.122" v="509"/>
          <ac:spMkLst>
            <pc:docMk/>
            <pc:sldMk cId="928005039" sldId="264"/>
            <ac:spMk id="2" creationId="{19C9988E-91E3-4C2F-97D0-01EF9FA834C5}"/>
          </ac:spMkLst>
        </pc:spChg>
        <pc:spChg chg="mod">
          <ac:chgData name="cho ikho" userId="5981f8c4ac7a5dfb" providerId="LiveId" clId="{639C2B0B-FD3D-4516-B297-5831D773FF31}" dt="2021-03-04T08:59:48.261" v="544" actId="20577"/>
          <ac:spMkLst>
            <pc:docMk/>
            <pc:sldMk cId="928005039" sldId="264"/>
            <ac:spMk id="16" creationId="{E831BAD8-8746-48E6-B50E-880834AD1F46}"/>
          </ac:spMkLst>
        </pc:spChg>
        <pc:spChg chg="add del">
          <ac:chgData name="cho ikho" userId="5981f8c4ac7a5dfb" providerId="LiveId" clId="{639C2B0B-FD3D-4516-B297-5831D773FF31}" dt="2021-03-04T08:59:54.351" v="546" actId="22"/>
          <ac:spMkLst>
            <pc:docMk/>
            <pc:sldMk cId="928005039" sldId="264"/>
            <ac:spMk id="17" creationId="{559F76DB-5B74-493D-AA08-0F25D6FE0607}"/>
          </ac:spMkLst>
        </pc:spChg>
      </pc:sldChg>
      <pc:sldChg chg="del">
        <pc:chgData name="cho ikho" userId="5981f8c4ac7a5dfb" providerId="LiveId" clId="{639C2B0B-FD3D-4516-B297-5831D773FF31}" dt="2021-03-04T08:44:56.046" v="141" actId="47"/>
        <pc:sldMkLst>
          <pc:docMk/>
          <pc:sldMk cId="986787688" sldId="264"/>
        </pc:sldMkLst>
      </pc:sldChg>
      <pc:sldChg chg="add del">
        <pc:chgData name="cho ikho" userId="5981f8c4ac7a5dfb" providerId="LiveId" clId="{639C2B0B-FD3D-4516-B297-5831D773FF31}" dt="2021-03-04T08:59:23.269" v="507"/>
        <pc:sldMkLst>
          <pc:docMk/>
          <pc:sldMk cId="2773572088" sldId="265"/>
        </pc:sldMkLst>
      </pc:sldChg>
      <pc:sldChg chg="addSp delSp modSp add mod">
        <pc:chgData name="cho ikho" userId="5981f8c4ac7a5dfb" providerId="LiveId" clId="{639C2B0B-FD3D-4516-B297-5831D773FF31}" dt="2021-03-04T09:00:29.531" v="572" actId="20577"/>
        <pc:sldMkLst>
          <pc:docMk/>
          <pc:sldMk cId="4019933752" sldId="265"/>
        </pc:sldMkLst>
        <pc:spChg chg="add del">
          <ac:chgData name="cho ikho" userId="5981f8c4ac7a5dfb" providerId="LiveId" clId="{639C2B0B-FD3D-4516-B297-5831D773FF31}" dt="2021-03-04T09:00:12.166" v="549"/>
          <ac:spMkLst>
            <pc:docMk/>
            <pc:sldMk cId="4019933752" sldId="265"/>
            <ac:spMk id="2" creationId="{7D6169C1-FE52-4172-BD17-4F589E76C465}"/>
          </ac:spMkLst>
        </pc:spChg>
        <pc:spChg chg="mod">
          <ac:chgData name="cho ikho" userId="5981f8c4ac7a5dfb" providerId="LiveId" clId="{639C2B0B-FD3D-4516-B297-5831D773FF31}" dt="2021-03-04T09:00:29.531" v="572" actId="20577"/>
          <ac:spMkLst>
            <pc:docMk/>
            <pc:sldMk cId="4019933752" sldId="265"/>
            <ac:spMk id="16" creationId="{E831BAD8-8746-48E6-B50E-880834AD1F46}"/>
          </ac:spMkLst>
        </pc:spChg>
      </pc:sldChg>
      <pc:sldMasterChg chg="modSldLayout">
        <pc:chgData name="cho ikho" userId="5981f8c4ac7a5dfb" providerId="LiveId" clId="{639C2B0B-FD3D-4516-B297-5831D773FF31}" dt="2021-03-04T08:38:07.379" v="61" actId="1076"/>
        <pc:sldMasterMkLst>
          <pc:docMk/>
          <pc:sldMasterMk cId="3260986353" sldId="2147483660"/>
        </pc:sldMasterMkLst>
        <pc:sldLayoutChg chg="addSp delSp modSp mod">
          <pc:chgData name="cho ikho" userId="5981f8c4ac7a5dfb" providerId="LiveId" clId="{639C2B0B-FD3D-4516-B297-5831D773FF31}" dt="2021-03-04T08:38:07.379" v="61" actId="1076"/>
          <pc:sldLayoutMkLst>
            <pc:docMk/>
            <pc:sldMasterMk cId="3260986353" sldId="2147483660"/>
            <pc:sldLayoutMk cId="65886072" sldId="2147483662"/>
          </pc:sldLayoutMkLst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2" creationId="{5CC6958D-28E5-4CC8-8C48-52A02A1BC426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3" creationId="{E8E03031-827B-4AC7-B564-384C16177476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4" creationId="{11C19838-69C9-49EB-9B51-549106E9B8DE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5" creationId="{3C26852C-90C9-4502-A697-363CF824CFD0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6" creationId="{DF7509D0-CCBD-406A-9D4E-6845657BBAED}"/>
            </ac:spMkLst>
          </pc:spChg>
          <pc:spChg chg="add del mod">
            <ac:chgData name="cho ikho" userId="5981f8c4ac7a5dfb" providerId="LiveId" clId="{639C2B0B-FD3D-4516-B297-5831D773FF31}" dt="2021-03-04T08:34:45.478" v="9" actId="478"/>
            <ac:spMkLst>
              <pc:docMk/>
              <pc:sldMasterMk cId="3260986353" sldId="2147483660"/>
              <pc:sldLayoutMk cId="65886072" sldId="2147483662"/>
              <ac:spMk id="7" creationId="{30B80930-115E-4DE6-92F2-49225591D8EC}"/>
            </ac:spMkLst>
          </pc:spChg>
          <pc:spChg chg="add mod">
            <ac:chgData name="cho ikho" userId="5981f8c4ac7a5dfb" providerId="LiveId" clId="{639C2B0B-FD3D-4516-B297-5831D773FF31}" dt="2021-03-04T08:38:07.379" v="61" actId="1076"/>
            <ac:spMkLst>
              <pc:docMk/>
              <pc:sldMasterMk cId="3260986353" sldId="2147483660"/>
              <pc:sldLayoutMk cId="65886072" sldId="2147483662"/>
              <ac:spMk id="9" creationId="{882718BF-25D1-4881-8AC5-17BDF85223B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F43D7-2E6C-4FA7-82C2-C98D649FA5F8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0E76-DD91-4940-9402-ECA5116DA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75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0E76-DD91-4940-9402-ECA5116DA4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6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718BF-25D1-4881-8AC5-17BDF85223B4}"/>
              </a:ext>
            </a:extLst>
          </p:cNvPr>
          <p:cNvSpPr txBox="1"/>
          <p:nvPr userDrawn="1"/>
        </p:nvSpPr>
        <p:spPr>
          <a:xfrm>
            <a:off x="4442633" y="6642556"/>
            <a:ext cx="33067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Copyright 2021. together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All pictures cannot be copied without permission. 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730404" y="4024562"/>
            <a:ext cx="8729343" cy="198578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3048000" y="1219170"/>
            <a:ext cx="6096000" cy="13320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CD9977A-949D-497A-861D-7718377C268B}"/>
              </a:ext>
            </a:extLst>
          </p:cNvPr>
          <p:cNvGrpSpPr/>
          <p:nvPr/>
        </p:nvGrpSpPr>
        <p:grpSpPr>
          <a:xfrm>
            <a:off x="2225056" y="3073111"/>
            <a:ext cx="514036" cy="1246576"/>
            <a:chOff x="4150642" y="2857814"/>
            <a:chExt cx="514036" cy="1246576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0DCF252-5670-48A5-9426-D6F06B5AE82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A30A149-2593-47D3-B823-929E5C829B9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59DD28D-A595-4FD2-8838-C9CB46C61B34}"/>
                </a:ext>
              </a:extLst>
            </p:cNvPr>
            <p:cNvCxnSpPr>
              <a:stCxn id="67" idx="4"/>
              <a:endCxn id="6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6A7157-21FD-4BA0-B48D-5E2418476CC4}"/>
              </a:ext>
            </a:extLst>
          </p:cNvPr>
          <p:cNvGrpSpPr/>
          <p:nvPr/>
        </p:nvGrpSpPr>
        <p:grpSpPr>
          <a:xfrm>
            <a:off x="4048843" y="3073111"/>
            <a:ext cx="514036" cy="1246576"/>
            <a:chOff x="4150642" y="2857814"/>
            <a:chExt cx="514036" cy="124657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63E0D8D-ECF8-4018-BE9C-63A72D55244B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DBEBBA2-22AE-4780-8782-0D929798C75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C4150373-39D6-450D-97B3-E8EF3955C298}"/>
                </a:ext>
              </a:extLst>
            </p:cNvPr>
            <p:cNvCxnSpPr>
              <a:stCxn id="77" idx="4"/>
              <a:endCxn id="7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1616264-E9F1-473A-BECB-DC2979B16A9E}"/>
              </a:ext>
            </a:extLst>
          </p:cNvPr>
          <p:cNvGrpSpPr/>
          <p:nvPr/>
        </p:nvGrpSpPr>
        <p:grpSpPr>
          <a:xfrm>
            <a:off x="5838982" y="3073111"/>
            <a:ext cx="514036" cy="1246576"/>
            <a:chOff x="4150642" y="2857814"/>
            <a:chExt cx="514036" cy="124657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F4F6E2F-9652-4081-8700-E7A64DA8EBB5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66E575B-56C4-486C-8697-0511778F03B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1CA0E98-32E9-40D8-9F25-CBA0B87631AB}"/>
                </a:ext>
              </a:extLst>
            </p:cNvPr>
            <p:cNvCxnSpPr>
              <a:stCxn id="81" idx="4"/>
              <a:endCxn id="80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1D0075D2-DDEB-4206-B676-59CE10CFB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55" y="3163453"/>
            <a:ext cx="324000" cy="324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63453"/>
            <a:ext cx="324000" cy="3240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1963182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김태영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1DADE9-7CC7-4B66-8628-56453AC648AA}"/>
              </a:ext>
            </a:extLst>
          </p:cNvPr>
          <p:cNvSpPr/>
          <p:nvPr/>
        </p:nvSpPr>
        <p:spPr>
          <a:xfrm>
            <a:off x="5577110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온수인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5E4510-0E46-4A82-A104-6B4882040E40}"/>
              </a:ext>
            </a:extLst>
          </p:cNvPr>
          <p:cNvSpPr/>
          <p:nvPr/>
        </p:nvSpPr>
        <p:spPr>
          <a:xfrm>
            <a:off x="3786970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박아란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PM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FFE4DA-56EC-42BA-87D7-97ACEF8E020C}"/>
              </a:ext>
            </a:extLst>
          </p:cNvPr>
          <p:cNvGrpSpPr/>
          <p:nvPr/>
        </p:nvGrpSpPr>
        <p:grpSpPr>
          <a:xfrm>
            <a:off x="7628198" y="3047186"/>
            <a:ext cx="514036" cy="1246576"/>
            <a:chOff x="4150642" y="2857814"/>
            <a:chExt cx="514036" cy="124657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19610C5-DA92-4EEE-95A8-0561C27340F2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E109DC9-F9F7-4184-A53E-E22FEA2BD91D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F5D7F8F-C957-40B2-B64D-EB0FFB49B368}"/>
                </a:ext>
              </a:extLst>
            </p:cNvPr>
            <p:cNvCxnSpPr>
              <a:stCxn id="26" idx="4"/>
              <a:endCxn id="25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980641-5A42-4E44-996B-4D2F67F471FB}"/>
              </a:ext>
            </a:extLst>
          </p:cNvPr>
          <p:cNvSpPr/>
          <p:nvPr/>
        </p:nvSpPr>
        <p:spPr>
          <a:xfrm>
            <a:off x="7366326" y="4627537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이소영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78325E-B8F7-49EE-9DDA-77F7641A0961}"/>
              </a:ext>
            </a:extLst>
          </p:cNvPr>
          <p:cNvGrpSpPr/>
          <p:nvPr/>
        </p:nvGrpSpPr>
        <p:grpSpPr>
          <a:xfrm>
            <a:off x="9415567" y="3073111"/>
            <a:ext cx="514036" cy="1246576"/>
            <a:chOff x="4150642" y="2857814"/>
            <a:chExt cx="514036" cy="124657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7E81B5F-4C80-4C74-AE71-E0AB2C9C2B40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21CAF70-D943-4F8B-B71F-59D4ACA8AD2B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AFD1320-B362-4797-BD35-6B3593136316}"/>
                </a:ext>
              </a:extLst>
            </p:cNvPr>
            <p:cNvCxnSpPr>
              <a:stCxn id="32" idx="4"/>
              <a:endCxn id="31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D01CD7-410C-454C-8853-C91C7ADE8F70}"/>
              </a:ext>
            </a:extLst>
          </p:cNvPr>
          <p:cNvSpPr/>
          <p:nvPr/>
        </p:nvSpPr>
        <p:spPr>
          <a:xfrm>
            <a:off x="9153693" y="4627536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노성봉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sp>
        <p:nvSpPr>
          <p:cNvPr id="2" name="AutoShape 2" descr="Boy free icon">
            <a:extLst>
              <a:ext uri="{FF2B5EF4-FFF2-40B4-BE49-F238E27FC236}">
                <a16:creationId xmlns:a16="http://schemas.microsoft.com/office/drawing/2014/main" id="{13D639A1-22C3-4FF8-AE42-D88AD80CD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51C0EEF-E639-4356-BB9A-EAACC9DA0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39" y="3163453"/>
            <a:ext cx="324000" cy="32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769395-4206-4756-8B7E-E4BA3DC5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94" y="3157706"/>
            <a:ext cx="324000" cy="324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185" y="3157706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CREATE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781"/>
            <a:ext cx="12192000" cy="5080000"/>
          </a:xfrm>
          <a:prstGeom prst="rect">
            <a:avLst/>
          </a:prstGeom>
        </p:spPr>
      </p:pic>
      <p:sp>
        <p:nvSpPr>
          <p:cNvPr id="5" name="모서리가 둥근 직사각형 4">
            <a:hlinkClick r:id="rId3" action="ppaction://hlinksldjump"/>
          </p:cNvPr>
          <p:cNvSpPr/>
          <p:nvPr/>
        </p:nvSpPr>
        <p:spPr>
          <a:xfrm>
            <a:off x="10909427" y="6032593"/>
            <a:ext cx="832917" cy="434347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586253" y="6249766"/>
            <a:ext cx="500123" cy="500123"/>
            <a:chOff x="775004" y="877654"/>
            <a:chExt cx="4876190" cy="4876190"/>
          </a:xfrm>
        </p:grpSpPr>
        <p:sp>
          <p:nvSpPr>
            <p:cNvPr id="7" name="자유형 6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53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59" y="1051077"/>
            <a:ext cx="8364682" cy="55362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10909427" y="6032593"/>
            <a:ext cx="832917" cy="434347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3120" y="1081190"/>
            <a:ext cx="1238596" cy="248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34495" y="1115864"/>
            <a:ext cx="1238596" cy="1794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41" y="1136049"/>
            <a:ext cx="1039354" cy="17664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46913" y="4306666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29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9" name="모서리가 둥근 직사각형 8">
            <a:hlinkClick r:id="rId4" action="ppaction://hlinksldjump"/>
          </p:cNvPr>
          <p:cNvSpPr/>
          <p:nvPr/>
        </p:nvSpPr>
        <p:spPr>
          <a:xfrm>
            <a:off x="3598439" y="1598592"/>
            <a:ext cx="638583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98316" y="1795099"/>
            <a:ext cx="500123" cy="500123"/>
            <a:chOff x="775004" y="877654"/>
            <a:chExt cx="4876190" cy="4876190"/>
          </a:xfrm>
        </p:grpSpPr>
        <p:sp>
          <p:nvSpPr>
            <p:cNvPr id="11" name="자유형 10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53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ALL PHOTO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5" y="1247421"/>
            <a:ext cx="11031610" cy="522580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909853" y="1952086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94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9" name="모서리가 둥근 직사각형 8">
            <a:hlinkClick r:id="rId4" action="ppaction://hlinksldjump"/>
          </p:cNvPr>
          <p:cNvSpPr/>
          <p:nvPr/>
        </p:nvSpPr>
        <p:spPr>
          <a:xfrm>
            <a:off x="3598439" y="1598592"/>
            <a:ext cx="638583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69534" y="1796457"/>
            <a:ext cx="500123" cy="500123"/>
            <a:chOff x="775004" y="877654"/>
            <a:chExt cx="4876190" cy="4876190"/>
          </a:xfrm>
        </p:grpSpPr>
        <p:sp>
          <p:nvSpPr>
            <p:cNvPr id="11" name="자유형 10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18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CATEGORY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61"/>
            <a:ext cx="12192000" cy="5491626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4463358" y="4176551"/>
            <a:ext cx="2027975" cy="2396261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65411" y="6167751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60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0" y="1167897"/>
            <a:ext cx="7212720" cy="5432080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2326739" y="6246893"/>
            <a:ext cx="715161" cy="353084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791838" y="6349915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10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PAY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21" y="1216992"/>
            <a:ext cx="9623834" cy="5313158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7822193" y="5902861"/>
            <a:ext cx="715161" cy="353084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87292" y="6030027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005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ISSUE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" name="직선 연결선 4"/>
          <p:cNvCxnSpPr>
            <a:stCxn id="23" idx="0"/>
            <a:endCxn id="33" idx="4"/>
          </p:cNvCxnSpPr>
          <p:nvPr/>
        </p:nvCxnSpPr>
        <p:spPr>
          <a:xfrm>
            <a:off x="6167438" y="1662938"/>
            <a:ext cx="1447" cy="4444612"/>
          </a:xfrm>
          <a:prstGeom prst="line">
            <a:avLst/>
          </a:prstGeom>
          <a:ln w="38100">
            <a:solidFill>
              <a:srgbClr val="64391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3852" y="1662938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8871" y="168185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페이징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생략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6233" y="2469994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8769" y="2486807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투게더</a:t>
            </a:r>
            <a:r>
              <a:rPr lang="en-US" altLang="ko-KR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인증샷 삭제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6233" y="3278077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8871" y="329699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 모아보기 미흡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3857" y="4086269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6159" y="4111210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예외처리 미흡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5300" y="4893324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8871" y="491213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개선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5299" y="5700379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8477" y="571719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인증절차 관련 프로세스</a:t>
            </a:r>
          </a:p>
        </p:txBody>
      </p:sp>
    </p:spTree>
    <p:extLst>
      <p:ext uri="{BB962C8B-B14F-4D97-AF65-F5344CB8AC3E}">
        <p14:creationId xmlns:p14="http://schemas.microsoft.com/office/powerpoint/2010/main" val="242325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81EAA-853A-4E69-B1EC-917056A5ECBF}"/>
              </a:ext>
            </a:extLst>
          </p:cNvPr>
          <p:cNvSpPr/>
          <p:nvPr/>
        </p:nvSpPr>
        <p:spPr>
          <a:xfrm>
            <a:off x="20231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588AEF-1585-4F38-908C-D2CEA604C464}"/>
              </a:ext>
            </a:extLst>
          </p:cNvPr>
          <p:cNvGrpSpPr/>
          <p:nvPr/>
        </p:nvGrpSpPr>
        <p:grpSpPr>
          <a:xfrm>
            <a:off x="3666195" y="4830128"/>
            <a:ext cx="514036" cy="514036"/>
            <a:chOff x="9215214" y="2068825"/>
            <a:chExt cx="514036" cy="51403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95B901-898C-48EC-9CDF-4C0D5673F063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50E71951-9DE8-4910-946D-8CA07E5A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A29346-8791-4F8C-AD21-65374BAFA45E}"/>
              </a:ext>
            </a:extLst>
          </p:cNvPr>
          <p:cNvGrpSpPr/>
          <p:nvPr/>
        </p:nvGrpSpPr>
        <p:grpSpPr>
          <a:xfrm>
            <a:off x="1807492" y="2739011"/>
            <a:ext cx="514036" cy="514036"/>
            <a:chOff x="3694803" y="4399671"/>
            <a:chExt cx="514036" cy="51403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4622450-E5A8-4967-97AF-710B8BE5E0B2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76C5E4-90E4-4A01-8CBA-CBA3CD0FBD4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1374BA-1C69-460F-94DE-D6679B8D3A32}"/>
              </a:ext>
            </a:extLst>
          </p:cNvPr>
          <p:cNvCxnSpPr>
            <a:stCxn id="11" idx="4"/>
            <a:endCxn id="6" idx="0"/>
          </p:cNvCxnSpPr>
          <p:nvPr/>
        </p:nvCxnSpPr>
        <p:spPr>
          <a:xfrm flipH="1">
            <a:off x="20604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13D936-9A25-417B-962A-072D7253F1F7}"/>
              </a:ext>
            </a:extLst>
          </p:cNvPr>
          <p:cNvSpPr/>
          <p:nvPr/>
        </p:nvSpPr>
        <p:spPr>
          <a:xfrm>
            <a:off x="38900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6513FD-908A-4166-8761-9CD79874B91E}"/>
              </a:ext>
            </a:extLst>
          </p:cNvPr>
          <p:cNvCxnSpPr/>
          <p:nvPr/>
        </p:nvCxnSpPr>
        <p:spPr>
          <a:xfrm flipH="1">
            <a:off x="39232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AE8E4B-6120-40CE-A13E-B6A2464C7D56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046247-F2B8-45FE-A27D-6129B824527E}"/>
              </a:ext>
            </a:extLst>
          </p:cNvPr>
          <p:cNvSpPr/>
          <p:nvPr/>
        </p:nvSpPr>
        <p:spPr>
          <a:xfrm>
            <a:off x="7578395" y="48301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E7D3E4-1157-40D8-A958-734C4ED1B09E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noFill/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866159-8529-4247-9F60-F02CF1715CFF}"/>
              </a:ext>
            </a:extLst>
          </p:cNvPr>
          <p:cNvCxnSpPr>
            <a:stCxn id="23" idx="4"/>
            <a:endCxn id="18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8C364C-8CE2-4954-867E-9758502F527F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A26877-D3BA-4A05-A936-E4309D3A98F3}"/>
              </a:ext>
            </a:extLst>
          </p:cNvPr>
          <p:cNvCxnSpPr/>
          <p:nvPr/>
        </p:nvCxnSpPr>
        <p:spPr>
          <a:xfrm flipH="1">
            <a:off x="78354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4C29F73-00D4-4684-B805-AAB9BC616B84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9010EFC-143E-460D-915F-080CAD7DDBC2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6">
            <a:extLst>
              <a:ext uri="{FF2B5EF4-FFF2-40B4-BE49-F238E27FC236}">
                <a16:creationId xmlns:a16="http://schemas.microsoft.com/office/drawing/2014/main" id="{A574BE50-59D2-4AED-B3A9-01777EB7A972}"/>
              </a:ext>
            </a:extLst>
          </p:cNvPr>
          <p:cNvSpPr>
            <a:spLocks noEditPoints="1"/>
          </p:cNvSpPr>
          <p:nvPr/>
        </p:nvSpPr>
        <p:spPr bwMode="auto">
          <a:xfrm>
            <a:off x="9811928" y="2868631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64391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0" name="Group 20">
            <a:extLst>
              <a:ext uri="{FF2B5EF4-FFF2-40B4-BE49-F238E27FC236}">
                <a16:creationId xmlns:a16="http://schemas.microsoft.com/office/drawing/2014/main" id="{637560AB-2F18-4CA3-8BF6-ACF38F4A3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91615" y="2888288"/>
            <a:ext cx="163940" cy="223622"/>
            <a:chOff x="2597" y="4163"/>
            <a:chExt cx="217" cy="296"/>
          </a:xfrm>
          <a:solidFill>
            <a:srgbClr val="643916"/>
          </a:solidFill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997759E1-4832-46D2-A902-72B5BC185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D038B83E-3380-45F4-8C19-8E618D65C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E1229CA-490D-423D-A6B9-6B6CF277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C836B720-4A67-49E7-9920-431BE9760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063BC4F-DB97-48BF-851C-DBD3456A64C6}"/>
              </a:ext>
            </a:extLst>
          </p:cNvPr>
          <p:cNvSpPr>
            <a:spLocks/>
          </p:cNvSpPr>
          <p:nvPr/>
        </p:nvSpPr>
        <p:spPr bwMode="auto">
          <a:xfrm>
            <a:off x="7755170" y="4966897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64391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4813459" y="1974633"/>
            <a:ext cx="2327219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조원별</a:t>
            </a: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역할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E64DB1-086E-4FB8-A110-C73327AB8EAA}"/>
              </a:ext>
            </a:extLst>
          </p:cNvPr>
          <p:cNvSpPr/>
          <p:nvPr/>
        </p:nvSpPr>
        <p:spPr>
          <a:xfrm>
            <a:off x="8721200" y="1978261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시연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0D0942-47EA-4DC7-84BA-58E1FE507022}"/>
              </a:ext>
            </a:extLst>
          </p:cNvPr>
          <p:cNvSpPr/>
          <p:nvPr/>
        </p:nvSpPr>
        <p:spPr>
          <a:xfrm>
            <a:off x="2769681" y="5474606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일정표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389AE2-0E12-43F8-8405-8E2A14AEEA9E}"/>
              </a:ext>
            </a:extLst>
          </p:cNvPr>
          <p:cNvSpPr/>
          <p:nvPr/>
        </p:nvSpPr>
        <p:spPr>
          <a:xfrm>
            <a:off x="6677421" y="5470978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진행상의 이슈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CONTENTS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1F39D0-0662-415A-9D06-95AB55D72B18}"/>
              </a:ext>
            </a:extLst>
          </p:cNvPr>
          <p:cNvSpPr/>
          <p:nvPr/>
        </p:nvSpPr>
        <p:spPr>
          <a:xfrm>
            <a:off x="905719" y="1660225"/>
            <a:ext cx="2327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개요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주요기능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언어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738320" y="5457051"/>
            <a:ext cx="2363739" cy="533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원하는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</a:t>
            </a:r>
          </a:p>
        </p:txBody>
      </p:sp>
      <p:sp>
        <p:nvSpPr>
          <p:cNvPr id="35" name="모서리가 둥근 직사각형 46">
            <a:extLst>
              <a:ext uri="{FF2B5EF4-FFF2-40B4-BE49-F238E27FC236}">
                <a16:creationId xmlns:a16="http://schemas.microsoft.com/office/drawing/2014/main" id="{9AACD286-FB9F-4D48-B73F-E70A82D01364}"/>
              </a:ext>
            </a:extLst>
          </p:cNvPr>
          <p:cNvSpPr/>
          <p:nvPr/>
        </p:nvSpPr>
        <p:spPr>
          <a:xfrm>
            <a:off x="1329978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SELECT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E0D8D3-E3AB-4188-9E77-90D182E1FD26}"/>
              </a:ext>
            </a:extLst>
          </p:cNvPr>
          <p:cNvSpPr/>
          <p:nvPr/>
        </p:nvSpPr>
        <p:spPr>
          <a:xfrm>
            <a:off x="3517806" y="545705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참가비를 내고 신청</a:t>
            </a:r>
          </a:p>
        </p:txBody>
      </p: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1758E7F8-9C6C-4E9C-83C5-3173AFF3F998}"/>
              </a:ext>
            </a:extLst>
          </p:cNvPr>
          <p:cNvSpPr/>
          <p:nvPr/>
        </p:nvSpPr>
        <p:spPr>
          <a:xfrm>
            <a:off x="4109464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BETING COIN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0E671A-641B-43E6-828D-F8445E4EEF93}"/>
              </a:ext>
            </a:extLst>
          </p:cNvPr>
          <p:cNvSpPr/>
          <p:nvPr/>
        </p:nvSpPr>
        <p:spPr>
          <a:xfrm>
            <a:off x="6231406" y="545705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실천한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는 사진으로 인증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모서리가 둥근 직사각형 50">
            <a:extLst>
              <a:ext uri="{FF2B5EF4-FFF2-40B4-BE49-F238E27FC236}">
                <a16:creationId xmlns:a16="http://schemas.microsoft.com/office/drawing/2014/main" id="{A0D04A1A-DCC2-40F6-9616-BCC225EA10B2}"/>
              </a:ext>
            </a:extLst>
          </p:cNvPr>
          <p:cNvSpPr/>
          <p:nvPr/>
        </p:nvSpPr>
        <p:spPr>
          <a:xfrm>
            <a:off x="6823064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PHOTO SHOT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07D2DD-2E6D-4D54-8EB1-7DEF95C533A6}"/>
              </a:ext>
            </a:extLst>
          </p:cNvPr>
          <p:cNvSpPr/>
          <p:nvPr/>
        </p:nvSpPr>
        <p:spPr>
          <a:xfrm>
            <a:off x="9010892" y="354147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100% 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달성하면 추가 상금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실패 시엔 차감됩니다</a:t>
            </a:r>
          </a:p>
        </p:txBody>
      </p:sp>
      <p:sp>
        <p:nvSpPr>
          <p:cNvPr id="42" name="모서리가 둥근 직사각형 52">
            <a:extLst>
              <a:ext uri="{FF2B5EF4-FFF2-40B4-BE49-F238E27FC236}">
                <a16:creationId xmlns:a16="http://schemas.microsoft.com/office/drawing/2014/main" id="{ACF39E8E-F310-404A-AC5A-850CB27B5B46}"/>
              </a:ext>
            </a:extLst>
          </p:cNvPr>
          <p:cNvSpPr/>
          <p:nvPr/>
        </p:nvSpPr>
        <p:spPr>
          <a:xfrm>
            <a:off x="9602550" y="3106384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REWARD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40C7A-4CA8-4633-BA24-BD28B9F25913}"/>
              </a:ext>
            </a:extLst>
          </p:cNvPr>
          <p:cNvCxnSpPr>
            <a:cxnSpLocks/>
          </p:cNvCxnSpPr>
          <p:nvPr/>
        </p:nvCxnSpPr>
        <p:spPr>
          <a:xfrm flipH="1">
            <a:off x="2780181" y="5160005"/>
            <a:ext cx="1080000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3397949-9DCB-46B1-AE58-B3082A424C4C}"/>
              </a:ext>
            </a:extLst>
          </p:cNvPr>
          <p:cNvCxnSpPr>
            <a:cxnSpLocks/>
          </p:cNvCxnSpPr>
          <p:nvPr/>
        </p:nvCxnSpPr>
        <p:spPr>
          <a:xfrm flipH="1">
            <a:off x="5542099" y="5160005"/>
            <a:ext cx="1080000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7FEED87-221C-4819-BACE-AFFD4DEAB357}"/>
              </a:ext>
            </a:extLst>
          </p:cNvPr>
          <p:cNvCxnSpPr>
            <a:cxnSpLocks/>
          </p:cNvCxnSpPr>
          <p:nvPr/>
        </p:nvCxnSpPr>
        <p:spPr>
          <a:xfrm flipH="1">
            <a:off x="8082327" y="5160005"/>
            <a:ext cx="928565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933900" y="1297842"/>
            <a:ext cx="7251752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꾸준한 습관을 돕는 목표 달성 서비스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CHALLENGERS(</a:t>
            </a:r>
            <a:r>
              <a:rPr lang="ko-KR" altLang="en-U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챌린져스</a:t>
            </a: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애플리케이션을 모방한 </a:t>
            </a: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 PROJECT</a:t>
            </a: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64" y="2885165"/>
            <a:ext cx="1314991" cy="1314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19" y="2974567"/>
            <a:ext cx="1245467" cy="12454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09" y="4375038"/>
            <a:ext cx="1504980" cy="15049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48" y="2769539"/>
            <a:ext cx="1537703" cy="1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FUNCTION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4622450-E5A8-4967-97AF-710B8BE5E0B2}"/>
              </a:ext>
            </a:extLst>
          </p:cNvPr>
          <p:cNvSpPr/>
          <p:nvPr/>
        </p:nvSpPr>
        <p:spPr>
          <a:xfrm>
            <a:off x="4125957" y="1884244"/>
            <a:ext cx="3940085" cy="3940085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6831637" y="196510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386516" y="2640862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5311532" y="189836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617726" y="260826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019501" y="373401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51" y="3734018"/>
            <a:ext cx="2106174" cy="357966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415091" y="4933629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929421" y="4165199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457280" y="5069982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6514254" y="565086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5275045" y="558193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376" y="1655396"/>
            <a:ext cx="156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개설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91075" y="2602776"/>
            <a:ext cx="151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참여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50152" y="3710935"/>
            <a:ext cx="151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수정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43350" y="499265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76714" y="571412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결제하기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5673" y="594175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70191" y="527416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01478" y="4045335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19925" y="1741930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로그아웃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50351" y="239665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회원가입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929446" y="327195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2649" y="317709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회원정보수정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0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456" t="-927" r="45377" b="23126"/>
          <a:stretch/>
        </p:blipFill>
        <p:spPr>
          <a:xfrm>
            <a:off x="7727101" y="4225832"/>
            <a:ext cx="1100002" cy="1408223"/>
          </a:xfrm>
          <a:prstGeom prst="rect">
            <a:avLst/>
          </a:prstGeom>
        </p:spPr>
      </p:pic>
      <p:pic>
        <p:nvPicPr>
          <p:cNvPr id="47" name="Picture 4" descr="Github icon - Free download on Iconfinder">
            <a:extLst>
              <a:ext uri="{FF2B5EF4-FFF2-40B4-BE49-F238E27FC236}">
                <a16:creationId xmlns:a16="http://schemas.microsoft.com/office/drawing/2014/main" id="{1F9DBF07-3B39-4C8C-9353-74F8B40B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320" y="4225832"/>
            <a:ext cx="1373151" cy="137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1BAD8-8746-48E6-B50E-880834AD1F46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DEVELOPMENT TOOLS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5090483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52762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sqldeveloper</a:t>
            </a:r>
            <a:endParaRPr lang="en-US" altLang="ko-KR" sz="20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9282620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8844899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 Studio Code</a:t>
            </a:r>
          </a:p>
        </p:txBody>
      </p:sp>
      <p:sp>
        <p:nvSpPr>
          <p:cNvPr id="36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898346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0625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eclipse</a:t>
            </a:r>
          </a:p>
        </p:txBody>
      </p:sp>
      <p:sp>
        <p:nvSpPr>
          <p:cNvPr id="42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2909380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2471659" y="6059040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GitHub</a:t>
            </a:r>
          </a:p>
        </p:txBody>
      </p:sp>
      <p:sp>
        <p:nvSpPr>
          <p:cNvPr id="4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7271586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6833865" y="6059040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Sourcetree</a:t>
            </a:r>
            <a:endParaRPr lang="en-US" altLang="ko-KR" sz="20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6" name="Picture 12" descr="Visual Studio Code - Wikipedia">
            <a:extLst>
              <a:ext uri="{FF2B5EF4-FFF2-40B4-BE49-F238E27FC236}">
                <a16:creationId xmlns:a16="http://schemas.microsoft.com/office/drawing/2014/main" id="{A45EA888-EC81-481D-BE46-3D7B122C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0340" y="1914151"/>
            <a:ext cx="1018664" cy="10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racle SQL Developer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09" y="1818360"/>
            <a:ext cx="1066295" cy="121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79" y="1738192"/>
            <a:ext cx="1337429" cy="1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nt-end(HTML, JAVASCRIPT, CSS, VUEJS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t="18979" r="26976" b="20508"/>
          <a:stretch/>
        </p:blipFill>
        <p:spPr bwMode="auto">
          <a:xfrm>
            <a:off x="9477528" y="1853765"/>
            <a:ext cx="1638800" cy="11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1BAD8-8746-48E6-B50E-880834AD1F46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DEVELOPMENT LANGUAGES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5090483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52762" y="3570115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ORACLE</a:t>
            </a:r>
          </a:p>
        </p:txBody>
      </p:sp>
      <p:sp>
        <p:nvSpPr>
          <p:cNvPr id="20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9282620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8844899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HTML5 &amp; CSS3 &amp; JS</a:t>
            </a:r>
          </a:p>
        </p:txBody>
      </p:sp>
      <p:sp>
        <p:nvSpPr>
          <p:cNvPr id="22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898346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0625" y="3570115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</a:t>
            </a:r>
          </a:p>
        </p:txBody>
      </p:sp>
      <p:sp>
        <p:nvSpPr>
          <p:cNvPr id="2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2909380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2471659" y="6059040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</a:p>
        </p:txBody>
      </p:sp>
      <p:sp>
        <p:nvSpPr>
          <p:cNvPr id="26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7271586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6833865" y="6059040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</a:t>
            </a:r>
          </a:p>
        </p:txBody>
      </p:sp>
      <p:pic>
        <p:nvPicPr>
          <p:cNvPr id="31" name="Picture 64" descr="1 - JAVA와 안드로이드 스튜디오 설치">
            <a:extLst>
              <a:ext uri="{FF2B5EF4-FFF2-40B4-BE49-F238E27FC236}">
                <a16:creationId xmlns:a16="http://schemas.microsoft.com/office/drawing/2014/main" id="{6DFBADFB-3955-486D-87CB-1EB2A6AC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96" y="1610782"/>
            <a:ext cx="835731" cy="15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0" descr="Oracle-Logo - EQUITEK">
            <a:extLst>
              <a:ext uri="{FF2B5EF4-FFF2-40B4-BE49-F238E27FC236}">
                <a16:creationId xmlns:a16="http://schemas.microsoft.com/office/drawing/2014/main" id="{8695D6EE-055E-456D-8067-BBDF54D5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217" y="2205965"/>
            <a:ext cx="1711565" cy="4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JSP😇">
            <a:extLst>
              <a:ext uri="{FF2B5EF4-FFF2-40B4-BE49-F238E27FC236}">
                <a16:creationId xmlns:a16="http://schemas.microsoft.com/office/drawing/2014/main" id="{9F903F01-8703-4300-8328-34CA20BB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1627" y="4358676"/>
            <a:ext cx="1086538" cy="10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92124D5B48CCC61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172" y="4251478"/>
            <a:ext cx="1321859" cy="1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3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13232"/>
              </p:ext>
            </p:extLst>
          </p:nvPr>
        </p:nvGraphicFramePr>
        <p:xfrm>
          <a:off x="445938" y="1994336"/>
          <a:ext cx="11233327" cy="448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445938" y="2910661"/>
            <a:ext cx="1597176" cy="123566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861387" y="2458193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아이디어 선정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5FDB5B-493C-4EBE-927A-B2AF71F3D6A4}"/>
              </a:ext>
            </a:extLst>
          </p:cNvPr>
          <p:cNvSpPr/>
          <p:nvPr/>
        </p:nvSpPr>
        <p:spPr>
          <a:xfrm>
            <a:off x="2043113" y="4055515"/>
            <a:ext cx="3219449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설명선: 굽은 선(테두리 없음) 38">
            <a:extLst>
              <a:ext uri="{FF2B5EF4-FFF2-40B4-BE49-F238E27FC236}">
                <a16:creationId xmlns:a16="http://schemas.microsoft.com/office/drawing/2014/main" id="{02E331CB-79AB-4BCC-8979-3D8405F2F3CE}"/>
              </a:ext>
            </a:extLst>
          </p:cNvPr>
          <p:cNvSpPr/>
          <p:nvPr/>
        </p:nvSpPr>
        <p:spPr>
          <a:xfrm>
            <a:off x="2542887" y="365038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68295A-C661-405E-B489-9458D6B88784}"/>
              </a:ext>
            </a:extLst>
          </p:cNvPr>
          <p:cNvSpPr/>
          <p:nvPr/>
        </p:nvSpPr>
        <p:spPr>
          <a:xfrm>
            <a:off x="3688605" y="4742782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:a16="http://schemas.microsoft.com/office/drawing/2014/main" id="{5639405A-CABF-4BBD-9AB4-B45364E474B5}"/>
              </a:ext>
            </a:extLst>
          </p:cNvPr>
          <p:cNvSpPr/>
          <p:nvPr/>
        </p:nvSpPr>
        <p:spPr>
          <a:xfrm>
            <a:off x="4179552" y="4325495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 SQL </a:t>
            </a:r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5262562" y="5457262"/>
            <a:ext cx="4802187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설명선: 굽은 선(테두리 없음) 47">
            <a:extLst>
              <a:ext uri="{FF2B5EF4-FFF2-40B4-BE49-F238E27FC236}">
                <a16:creationId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5709897" y="5014337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 설계</a:t>
            </a:r>
            <a:endParaRPr lang="ko-KR" altLang="en-US" sz="110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4DC1D-316D-431D-9F06-D411BB3AAD0C}"/>
              </a:ext>
            </a:extLst>
          </p:cNvPr>
          <p:cNvSpPr/>
          <p:nvPr/>
        </p:nvSpPr>
        <p:spPr>
          <a:xfrm>
            <a:off x="0" y="947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SCHEDULE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445938" y="3603369"/>
            <a:ext cx="1597176" cy="123566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942271" y="3187114"/>
            <a:ext cx="1844066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41087"/>
              <a:gd name="adj6" fmla="val -24016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화면구성 </a:t>
            </a:r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(KAKAO OVEN)</a:t>
            </a:r>
            <a:endParaRPr lang="ko-KR" altLang="en-US" sz="110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사각형: 둥근 모서리 42">
            <a:extLst>
              <a:ext uri="{FF2B5EF4-FFF2-40B4-BE49-F238E27FC236}">
                <a16:creationId xmlns:a16="http://schemas.microsoft.com/office/drawing/2014/main" id="{8068295A-C661-405E-B489-9458D6B88784}"/>
              </a:ext>
            </a:extLst>
          </p:cNvPr>
          <p:cNvSpPr/>
          <p:nvPr/>
        </p:nvSpPr>
        <p:spPr>
          <a:xfrm>
            <a:off x="8526476" y="6115081"/>
            <a:ext cx="3112245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설명선: 굽은 선(테두리 없음) 44">
            <a:extLst>
              <a:ext uri="{FF2B5EF4-FFF2-40B4-BE49-F238E27FC236}">
                <a16:creationId xmlns:a16="http://schemas.microsoft.com/office/drawing/2014/main" id="{5639405A-CABF-4BBD-9AB4-B45364E474B5}"/>
              </a:ext>
            </a:extLst>
          </p:cNvPr>
          <p:cNvSpPr/>
          <p:nvPr/>
        </p:nvSpPr>
        <p:spPr>
          <a:xfrm>
            <a:off x="9077366" y="5672156"/>
            <a:ext cx="1528473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화면 구현</a:t>
            </a:r>
            <a:endParaRPr lang="ko-KR" altLang="en-US" sz="11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655219" y="1585913"/>
            <a:ext cx="0" cy="401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064749" y="1585913"/>
            <a:ext cx="0" cy="4012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2837" y="15381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2021.02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62366" y="153373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2021.03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75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650709" y="2042289"/>
            <a:ext cx="4983756" cy="4122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594086" y="2002818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585747" y="2043561"/>
            <a:ext cx="4983756" cy="4122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68274" y="1994151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51326" y="2278506"/>
            <a:ext cx="1567534" cy="2158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34296" y="2268981"/>
            <a:ext cx="1964753" cy="2158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29644" y="1949137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94DC1D-316D-431D-9F06-D411BB3AAD0C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ROLE BY GROUP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547844" y="1949137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922">
            <a:off x="854196" y="1241519"/>
            <a:ext cx="963510" cy="9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746803" y="1246290"/>
            <a:ext cx="963510" cy="96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075D2-DDEB-4206-B676-59CE10CFB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73" y="2703470"/>
            <a:ext cx="324000" cy="3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01" y="2703470"/>
            <a:ext cx="324000" cy="3240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51C0EEF-E639-4356-BB9A-EAACC9DA0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97" y="2708244"/>
            <a:ext cx="324000" cy="32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769395-4206-4756-8B7E-E4BA3DC5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44" y="2703470"/>
            <a:ext cx="324000" cy="32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50" y="2703470"/>
            <a:ext cx="324000" cy="324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1454330" y="3096718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김태영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2598705" y="3096717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박아란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3743083" y="3096717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노성봉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7846034" y="3096716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온수인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9287477" y="3096716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이소영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03018" y="2268001"/>
            <a:ext cx="2039813" cy="1964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0348" y="3533646"/>
            <a:ext cx="11336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개설하기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참여하기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검색하기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1348" y="3528263"/>
            <a:ext cx="274223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HEADER, FOOTER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디테일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수정하기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인증 모아보기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결제하기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9603" y="2114356"/>
            <a:ext cx="184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TOGETER</a:t>
            </a:r>
            <a:endParaRPr lang="ko-KR" altLang="en-US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04145" y="2292392"/>
            <a:ext cx="2206656" cy="1964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11658" y="2132431"/>
            <a:ext cx="194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MEMBERS</a:t>
            </a:r>
            <a:endParaRPr lang="ko-KR" altLang="en-US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79401" y="3539029"/>
            <a:ext cx="12987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로그아웃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충전하기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정보수정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2478" y="3533646"/>
            <a:ext cx="24918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찾기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찾기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중복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닉네임 중복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인증하기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33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9" name="모서리가 둥근 직사각형 8">
            <a:hlinkClick r:id="rId4" action="ppaction://hlinksldjump"/>
          </p:cNvPr>
          <p:cNvSpPr/>
          <p:nvPr/>
        </p:nvSpPr>
        <p:spPr>
          <a:xfrm>
            <a:off x="3598439" y="1598592"/>
            <a:ext cx="638583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86960" y="1854204"/>
            <a:ext cx="500123" cy="500123"/>
            <a:chOff x="775004" y="877654"/>
            <a:chExt cx="4876190" cy="4876190"/>
          </a:xfrm>
        </p:grpSpPr>
        <p:sp>
          <p:nvSpPr>
            <p:cNvPr id="11" name="자유형 10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762227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362</Words>
  <Application>Microsoft Office PowerPoint</Application>
  <PresentationFormat>와이드스크린</PresentationFormat>
  <Paragraphs>135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Noto Sans KR</vt:lpstr>
      <vt:lpstr>맑은 고딕</vt:lpstr>
      <vt:lpstr>Arial</vt:lpstr>
      <vt:lpstr>Californian FB</vt:lpstr>
      <vt:lpstr>Wingdings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Taeyoung Kim</cp:lastModifiedBy>
  <cp:revision>70</cp:revision>
  <dcterms:created xsi:type="dcterms:W3CDTF">2020-08-06T02:53:42Z</dcterms:created>
  <dcterms:modified xsi:type="dcterms:W3CDTF">2021-03-15T13:38:58Z</dcterms:modified>
</cp:coreProperties>
</file>